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3" r:id="rId5"/>
    <p:sldId id="264" r:id="rId6"/>
    <p:sldId id="257" r:id="rId7"/>
    <p:sldId id="265" r:id="rId8"/>
    <p:sldId id="260" r:id="rId9"/>
    <p:sldId id="266" r:id="rId10"/>
    <p:sldId id="268" r:id="rId11"/>
    <p:sldId id="269" r:id="rId12"/>
    <p:sldId id="267" r:id="rId13"/>
    <p:sldId id="258" r:id="rId14"/>
    <p:sldId id="262" r:id="rId15"/>
    <p:sldId id="271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5074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762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629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898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472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10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626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808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132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563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878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386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Webes alkalmazások tesztelési módszereinek tanulmányozása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hu-HU" dirty="0" smtClean="0"/>
          </a:p>
          <a:p>
            <a:endParaRPr lang="hu-HU" dirty="0"/>
          </a:p>
          <a:p>
            <a:r>
              <a:rPr lang="hu-HU" dirty="0" smtClean="0"/>
              <a:t>							</a:t>
            </a:r>
          </a:p>
          <a:p>
            <a:r>
              <a:rPr lang="hu-HU" dirty="0"/>
              <a:t>	</a:t>
            </a:r>
            <a:r>
              <a:rPr lang="hu-HU" dirty="0" smtClean="0"/>
              <a:t>							</a:t>
            </a:r>
            <a:r>
              <a:rPr lang="en-GB" dirty="0" err="1" smtClean="0"/>
              <a:t>Krist</a:t>
            </a:r>
            <a:r>
              <a:rPr lang="hu-HU" dirty="0" smtClean="0"/>
              <a:t>ó Zsolt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4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BDD</a:t>
            </a:r>
            <a:endParaRPr lang="hu-HU" dirty="0"/>
          </a:p>
        </p:txBody>
      </p:sp>
      <p:pic>
        <p:nvPicPr>
          <p:cNvPr id="5" name="Kép 4" descr="https://vikramviknowledgesharing.files.wordpress.com/2017/01/bdd-workflow-600x268.png?w=60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8" y="1690688"/>
            <a:ext cx="10328564" cy="4584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4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Object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18" y="2225342"/>
            <a:ext cx="3535238" cy="333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05" y="2225342"/>
            <a:ext cx="3554268" cy="3261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282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Saját keretrendszer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 smtClean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7" y="1324769"/>
            <a:ext cx="67437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1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framewor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75241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Mérések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Mikortól éri meg foglalkozni automatizált teszteléssel?</a:t>
            </a:r>
          </a:p>
          <a:p>
            <a:r>
              <a:rPr lang="hu-HU" dirty="0" smtClean="0"/>
              <a:t>Manuális VS Automatizált tesztek</a:t>
            </a:r>
          </a:p>
          <a:p>
            <a:r>
              <a:rPr lang="hu-HU" dirty="0" smtClean="0"/>
              <a:t>Naiv VS Optimalizált</a:t>
            </a:r>
          </a:p>
          <a:p>
            <a:r>
              <a:rPr lang="hu-HU" dirty="0" err="1" smtClean="0"/>
              <a:t>Firefox</a:t>
            </a:r>
            <a:r>
              <a:rPr lang="hu-HU" dirty="0" smtClean="0"/>
              <a:t>, Opera, </a:t>
            </a:r>
            <a:r>
              <a:rPr lang="hu-HU" dirty="0" err="1" smtClean="0"/>
              <a:t>Chrome</a:t>
            </a:r>
            <a:r>
              <a:rPr lang="hu-HU" dirty="0" smtClean="0"/>
              <a:t> böngészők</a:t>
            </a:r>
          </a:p>
          <a:p>
            <a:r>
              <a:rPr lang="hu-HU" dirty="0" smtClean="0"/>
              <a:t>Távoli VS </a:t>
            </a:r>
            <a:r>
              <a:rPr lang="hu-HU" smtClean="0"/>
              <a:t>Lokális szerver</a:t>
            </a:r>
            <a:endParaRPr lang="hu-HU" dirty="0" smtClean="0"/>
          </a:p>
          <a:p>
            <a:r>
              <a:rPr lang="hu-HU" dirty="0" smtClean="0"/>
              <a:t>Teszt </a:t>
            </a:r>
            <a:r>
              <a:rPr lang="hu-HU" dirty="0" err="1" smtClean="0"/>
              <a:t>szkript</a:t>
            </a:r>
            <a:r>
              <a:rPr lang="hu-HU" dirty="0" smtClean="0"/>
              <a:t> – </a:t>
            </a:r>
            <a:r>
              <a:rPr lang="hu-HU" dirty="0" err="1" smtClean="0"/>
              <a:t>Cluecumber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299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873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Motiváció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Kíváncsiság</a:t>
            </a:r>
          </a:p>
          <a:p>
            <a:r>
              <a:rPr lang="hu-HU" dirty="0" smtClean="0"/>
              <a:t>Hogyan lehetne alkalmazni a munkámban?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58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MyLibrary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JDK 8</a:t>
            </a:r>
          </a:p>
          <a:p>
            <a:r>
              <a:rPr lang="hu-HU" dirty="0" err="1" smtClean="0"/>
              <a:t>Maven</a:t>
            </a:r>
            <a:endParaRPr lang="hu-HU" dirty="0" smtClean="0"/>
          </a:p>
          <a:p>
            <a:r>
              <a:rPr lang="hu-HU" dirty="0" smtClean="0"/>
              <a:t>Spring Boot</a:t>
            </a:r>
          </a:p>
          <a:p>
            <a:r>
              <a:rPr lang="hu-HU" dirty="0" err="1" smtClean="0"/>
              <a:t>Thymeleaf</a:t>
            </a:r>
            <a:endParaRPr lang="hu-HU" dirty="0" smtClean="0"/>
          </a:p>
          <a:p>
            <a:r>
              <a:rPr lang="hu-HU" dirty="0" err="1" smtClean="0"/>
              <a:t>Bootstrap</a:t>
            </a:r>
            <a:r>
              <a:rPr lang="hu-HU" dirty="0" smtClean="0"/>
              <a:t> 4</a:t>
            </a:r>
          </a:p>
          <a:p>
            <a:r>
              <a:rPr lang="hu-HU" dirty="0" smtClean="0"/>
              <a:t>H2</a:t>
            </a:r>
          </a:p>
        </p:txBody>
      </p:sp>
      <p:pic>
        <p:nvPicPr>
          <p:cNvPr id="2052" name="Picture 4" descr="Image result for spring boo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84" y="2750765"/>
            <a:ext cx="3835843" cy="20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hymele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124" y="4888186"/>
            <a:ext cx="3862001" cy="78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4" y="4770452"/>
            <a:ext cx="2251652" cy="18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jav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542" y="171229"/>
            <a:ext cx="1341582" cy="245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av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18" y="1398217"/>
            <a:ext cx="3238500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MyLibrary</a:t>
            </a:r>
            <a:r>
              <a:rPr lang="hu-HU" dirty="0" smtClean="0"/>
              <a:t> Rétegei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215356"/>
            <a:ext cx="9944100" cy="3571875"/>
          </a:xfrm>
        </p:spPr>
      </p:pic>
    </p:spTree>
    <p:extLst>
      <p:ext uri="{BB962C8B-B14F-4D97-AF65-F5344CB8AC3E}">
        <p14:creationId xmlns:p14="http://schemas.microsoft.com/office/powerpoint/2010/main" val="14840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MyLibrary</a:t>
            </a:r>
            <a:r>
              <a:rPr lang="hu-HU" dirty="0" smtClean="0"/>
              <a:t> oldaltérkép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59" y="1825625"/>
            <a:ext cx="6715682" cy="4351338"/>
          </a:xfrm>
        </p:spPr>
      </p:pic>
    </p:spTree>
    <p:extLst>
      <p:ext uri="{BB962C8B-B14F-4D97-AF65-F5344CB8AC3E}">
        <p14:creationId xmlns:p14="http://schemas.microsoft.com/office/powerpoint/2010/main" val="474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WebAp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00914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Teszt automatizálási keretrendszerek</a:t>
            </a:r>
            <a:endParaRPr lang="hu-HU" dirty="0"/>
          </a:p>
        </p:txBody>
      </p:sp>
      <p:pic>
        <p:nvPicPr>
          <p:cNvPr id="4098" name="Picture 2" descr="Image result for what to choos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15" y="1825625"/>
            <a:ext cx="58563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5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Selenium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i="1" dirty="0" smtClean="0"/>
              <a:t>„ </a:t>
            </a:r>
            <a:r>
              <a:rPr lang="en-US" i="1" dirty="0" smtClean="0"/>
              <a:t>Selenium </a:t>
            </a:r>
            <a:r>
              <a:rPr lang="en-US" i="1" dirty="0"/>
              <a:t>automates browsers</a:t>
            </a:r>
            <a:r>
              <a:rPr lang="en-US" dirty="0"/>
              <a:t>. That's it! </a:t>
            </a:r>
            <a:r>
              <a:rPr lang="hu-HU" dirty="0" smtClean="0"/>
              <a:t>” – seleniumhq.org</a:t>
            </a:r>
            <a:endParaRPr lang="hu-HU" dirty="0"/>
          </a:p>
        </p:txBody>
      </p:sp>
      <p:pic>
        <p:nvPicPr>
          <p:cNvPr id="3074" name="Picture 2" descr="Image result for selen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39" y="2807566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Cucumber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122" name="Picture 2" descr="Cucumb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57" y="2674937"/>
            <a:ext cx="300990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4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75</Words>
  <Application>Microsoft Office PowerPoint</Application>
  <PresentationFormat>Szélesvásznú</PresentationFormat>
  <Paragraphs>31</Paragraphs>
  <Slides>15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Office-téma</vt:lpstr>
      <vt:lpstr>Webes alkalmazások tesztelési módszereinek tanulmányozása</vt:lpstr>
      <vt:lpstr>Motiváció</vt:lpstr>
      <vt:lpstr>MyLibrary</vt:lpstr>
      <vt:lpstr>MyLibrary Rétegei</vt:lpstr>
      <vt:lpstr>MyLibrary oldaltérkép</vt:lpstr>
      <vt:lpstr>PowerPoint-bemutató</vt:lpstr>
      <vt:lpstr>Teszt automatizálási keretrendszerek</vt:lpstr>
      <vt:lpstr>Selenium</vt:lpstr>
      <vt:lpstr>Cucumber</vt:lpstr>
      <vt:lpstr>BDD</vt:lpstr>
      <vt:lpstr>Page Object model</vt:lpstr>
      <vt:lpstr>Saját keretrendszer</vt:lpstr>
      <vt:lpstr>PowerPoint-bemutató</vt:lpstr>
      <vt:lpstr>Mérések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Webes alkalmazások tesztelési módszereinek tanulmányozása</dc:title>
  <dc:creator>Zsolt Kristó</dc:creator>
  <cp:lastModifiedBy>Zsolt Kristó</cp:lastModifiedBy>
  <cp:revision>19</cp:revision>
  <dcterms:created xsi:type="dcterms:W3CDTF">2019-07-04T21:02:17Z</dcterms:created>
  <dcterms:modified xsi:type="dcterms:W3CDTF">2019-07-05T19:09:00Z</dcterms:modified>
</cp:coreProperties>
</file>